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510" r:id="rId2"/>
    <p:sldId id="503" r:id="rId3"/>
    <p:sldId id="504" r:id="rId4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9F9"/>
    <a:srgbClr val="C9EDDB"/>
    <a:srgbClr val="FFFFCC"/>
    <a:srgbClr val="DBC9FF"/>
    <a:srgbClr val="C7ABFF"/>
    <a:srgbClr val="B8D5D6"/>
    <a:srgbClr val="6699FF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91" autoAdjust="0"/>
    <p:restoredTop sz="94700" autoAdjust="0"/>
  </p:normalViewPr>
  <p:slideViewPr>
    <p:cSldViewPr>
      <p:cViewPr varScale="1">
        <p:scale>
          <a:sx n="113" d="100"/>
          <a:sy n="113" d="100"/>
        </p:scale>
        <p:origin x="-1596" y="-102"/>
      </p:cViewPr>
      <p:guideLst>
        <p:guide orient="horz" pos="1680"/>
        <p:guide orient="horz" pos="2640"/>
        <p:guide orient="horz" pos="2400"/>
        <p:guide orient="horz" pos="3120"/>
        <p:guide orient="horz" pos="960"/>
        <p:guide orient="horz" pos="1344"/>
        <p:guide pos="432"/>
        <p:guide pos="2832"/>
        <p:guide pos="1440"/>
        <p:guide pos="1927"/>
        <p:guide pos="2400"/>
        <p:guide pos="3552"/>
        <p:guide pos="5328"/>
      </p:guideLst>
    </p:cSldViewPr>
  </p:slideViewPr>
  <p:outlineViewPr>
    <p:cViewPr>
      <p:scale>
        <a:sx n="33" d="100"/>
        <a:sy n="33" d="100"/>
      </p:scale>
      <p:origin x="0" y="95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>
        <p:scale>
          <a:sx n="100" d="100"/>
          <a:sy n="100" d="100"/>
        </p:scale>
        <p:origin x="-204" y="1638"/>
      </p:cViewPr>
      <p:guideLst>
        <p:guide orient="horz" pos="3126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145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19" tIns="46259" rIns="92519" bIns="4625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530" y="0"/>
            <a:ext cx="2946145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19" tIns="46259" rIns="92519" bIns="4625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505"/>
            <a:ext cx="2946145" cy="495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19" tIns="46259" rIns="92519" bIns="4625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530" y="9431505"/>
            <a:ext cx="2946145" cy="495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19" tIns="46259" rIns="92519" bIns="4625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E1AD415F-BE77-4DBA-AAA8-147ADD1F161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4667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145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19" tIns="46259" rIns="92519" bIns="4625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530" y="0"/>
            <a:ext cx="2946145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19" tIns="46259" rIns="92519" bIns="4625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625" y="4714953"/>
            <a:ext cx="4980426" cy="4465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19" tIns="46259" rIns="92519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505"/>
            <a:ext cx="2946145" cy="495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19" tIns="46259" rIns="92519" bIns="4625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530" y="9431505"/>
            <a:ext cx="2946145" cy="495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19" tIns="46259" rIns="92519" bIns="4625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72E6E74-2292-4A70-A8D1-EF3DAF00D4F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39770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de-DE" smtClean="0"/>
              <a:t>Delieverables:</a:t>
            </a:r>
          </a:p>
          <a:p>
            <a:r>
              <a:rPr lang="de-DE" smtClean="0"/>
              <a:t>länderweise Kurzbewertung mit Überblicksvergleichen; </a:t>
            </a:r>
            <a:br>
              <a:rPr lang="de-DE" smtClean="0"/>
            </a:br>
            <a:r>
              <a:rPr lang="de-DE" smtClean="0"/>
              <a:t>inhaltlich und umfänglich darüber hinausgehende Länderdatenblätter </a:t>
            </a:r>
          </a:p>
          <a:p>
            <a:endParaRPr lang="de-DE" smtClean="0"/>
          </a:p>
          <a:p>
            <a:endParaRPr lang="de-DE" smtClean="0"/>
          </a:p>
          <a:p>
            <a:r>
              <a:rPr lang="de-DE" smtClean="0"/>
              <a:t>Nicht zu allen relevanten Fragestellungen gibt es die gewünschten statistischen Angaben für alle Länder zugleich (wie auch andere internationale Vergleiche zeigen – IUCompetitiveness Report (EU) oder der OECD Science, Technology and Industry Outlook) z.B. Informationen zu Ausgründungen aus Universitäten </a:t>
            </a:r>
          </a:p>
          <a:p>
            <a:endParaRPr lang="de-DE" smtClean="0"/>
          </a:p>
          <a:p>
            <a:r>
              <a:rPr lang="de-DE" smtClean="0"/>
              <a:t>in manchen Bereichen </a:t>
            </a:r>
          </a:p>
          <a:p>
            <a:r>
              <a:rPr lang="de-DE" smtClean="0"/>
              <a:t>Entwicklungsdynamik für die letzten 5 verfügbaren Jahre, was angenähert der Zeit der EU Mitgliedschaft entspricht</a:t>
            </a:r>
          </a:p>
        </p:txBody>
      </p:sp>
      <p:sp>
        <p:nvSpPr>
          <p:cNvPr id="1126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Frutiger LT Com 55 Roman" pitchFamily="1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utiger LT Com 55 Roman" pitchFamily="1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utiger LT Com 55 Roman" pitchFamily="1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utiger LT Com 55 Roman" pitchFamily="1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utiger LT Com 55 Roman" pitchFamily="1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1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1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1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utiger LT Com 55 Roman" pitchFamily="1" charset="0"/>
              </a:defRPr>
            </a:lvl9pPr>
          </a:lstStyle>
          <a:p>
            <a:pPr eaLnBrk="1" hangingPunct="1"/>
            <a:fld id="{BB8AE336-33CD-47A6-9AD5-AA89F42A1241}" type="slidenum">
              <a:rPr lang="de-DE"/>
              <a:pPr eaLnBrk="1" hangingPunct="1"/>
              <a:t>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Oktober 2008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Marktforschung Informationsgewinnung /  Menrad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A0257-6C73-4A78-BFDF-F6214477C22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Oktober 2008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Marktforschung Informationsgewinnung /  Menrad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2DEAD-DA1B-416C-81FA-4E5EE7F1355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Oktober 2008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Marktforschung Informationsgewinnung /  Menrad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77E3A-9B11-4306-A330-2ED4752C90A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Oktober 2008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Marktforschung Informationsgewinnung /  Menrad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1CE76-24FF-4ECD-9746-A7E2E2724A4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Oktober 2008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Marktforschung Informationsgewinnung /  Menrad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30BD4-50BB-433D-98DF-4A0C834D4AF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Oktober 2008</a:t>
            </a: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Marktforschung Informationsgewinnung /  Menrad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31561-48BF-40C1-9FDB-5C4E0FA309E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Oktober 2008</a:t>
            </a: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Marktforschung Informationsgewinnung /  Menrad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8AC8-A4AD-4496-ACFF-EB2C9588883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Oktober 2008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Marktforschung Informationsgewinnung /  Menrad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F5E38-297D-465B-AF66-CDA577AF7C4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N:\2. - Intrapreneure\2. - Bereich Geschäftsmodelle und Dienstleistungen\Projekte\DICAMP\Logos\DICAMP_logo_small_new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328" y="0"/>
            <a:ext cx="1803648" cy="559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817" y="6157913"/>
            <a:ext cx="5574633" cy="65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Прямая соединительная линия 14"/>
          <p:cNvCxnSpPr/>
          <p:nvPr userDrawn="1"/>
        </p:nvCxnSpPr>
        <p:spPr>
          <a:xfrm>
            <a:off x="0" y="559141"/>
            <a:ext cx="9144000" cy="0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 userDrawn="1"/>
        </p:nvSpPr>
        <p:spPr>
          <a:xfrm>
            <a:off x="7148742" y="6284883"/>
            <a:ext cx="1920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42925" indent="-542925">
              <a:spcAft>
                <a:spcPts val="1200"/>
              </a:spcAft>
            </a:pPr>
            <a:r>
              <a:rPr lang="en-GB" sz="1800" b="1" i="0" dirty="0" smtClean="0">
                <a:solidFill>
                  <a:srgbClr val="002060"/>
                </a:solidFill>
              </a:rPr>
              <a:t>www.dicamp.eu</a:t>
            </a:r>
            <a:endParaRPr lang="ru-RU" sz="1800" b="1" i="0" dirty="0">
              <a:solidFill>
                <a:srgbClr val="002060"/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 userDrawn="1"/>
        </p:nvCxnSpPr>
        <p:spPr>
          <a:xfrm>
            <a:off x="0" y="6141666"/>
            <a:ext cx="9144000" cy="0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:\Projekte_CLIC\2_Projekte aktuell\11_DICAMP-TEMPUS-Projekt_Open-School-mit-Tunesien\11_EU_Logos\Logo_EACEA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314654"/>
            <a:ext cx="504056" cy="354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:\Projekte_CLIC\2_Projekte aktuell\11_DICAMP-TEMPUS-Projekt_Open-School-mit-Tunesien\11_EU_Logos\TEMPUS_Logo.jp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86" y="6330343"/>
            <a:ext cx="872406" cy="339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Oktober 2008</a:t>
            </a: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Marktforschung Informationsgewinnung /  Menrad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35F24-BD94-430B-B0EE-7B3E0983567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Oktober 2008</a:t>
            </a: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Marktforschung Informationsgewinnung /  Menrad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0BB1D-FA83-4653-84B2-98F0C3858C8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/>
              <a:t>Oktober 2008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/>
              <a:t>Marktforschung Informationsgewinnung /  Menrad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5434B69-03CF-407A-8820-05660B8A0ED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8" t="23322" r="59554" b="61949"/>
          <a:stretch>
            <a:fillRect/>
          </a:stretch>
        </p:blipFill>
        <p:spPr bwMode="auto">
          <a:xfrm>
            <a:off x="460375" y="679723"/>
            <a:ext cx="8223250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Grafik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0780" y="2774826"/>
            <a:ext cx="2189163" cy="218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816" y="6157913"/>
            <a:ext cx="5574634" cy="65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2780928"/>
            <a:ext cx="5400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rgbClr val="002060"/>
                </a:solidFill>
              </a:rPr>
              <a:t>Name of your lecture within the master </a:t>
            </a:r>
            <a:r>
              <a:rPr lang="en-US" sz="3200" dirty="0" err="1" smtClean="0">
                <a:solidFill>
                  <a:srgbClr val="002060"/>
                </a:solidFill>
              </a:rPr>
              <a:t>programme</a:t>
            </a:r>
            <a:endParaRPr lang="en-US" sz="32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61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116632"/>
            <a:ext cx="16802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42925" indent="-542925">
              <a:spcAft>
                <a:spcPts val="1200"/>
              </a:spcAft>
            </a:pPr>
            <a:r>
              <a:rPr lang="en-GB" b="1" i="1" dirty="0" smtClean="0">
                <a:solidFill>
                  <a:srgbClr val="002060"/>
                </a:solidFill>
              </a:rPr>
              <a:t>Introduction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02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16632"/>
            <a:ext cx="50404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42925" indent="-542925">
              <a:spcAft>
                <a:spcPts val="1200"/>
              </a:spcAft>
            </a:pPr>
            <a:r>
              <a:rPr lang="en-GB" b="1" i="1" dirty="0" smtClean="0">
                <a:solidFill>
                  <a:srgbClr val="002060"/>
                </a:solidFill>
              </a:rPr>
              <a:t>... Your Innovation Management content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27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P:\PROGS32\office97\Vorlagen\Habil.pot</Template>
  <TotalTime>0</TotalTime>
  <Words>22</Words>
  <Application>Microsoft Office PowerPoint</Application>
  <PresentationFormat>Bildschirmpräsentation (4:3)</PresentationFormat>
  <Paragraphs>12</Paragraphs>
  <Slides>3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Benutzerdefiniertes Design</vt:lpstr>
      <vt:lpstr>PowerPoint-Präsentation</vt:lpstr>
      <vt:lpstr>PowerPoint-Präsentation</vt:lpstr>
      <vt:lpstr>PowerPoint-Präsentation</vt:lpstr>
    </vt:vector>
  </TitlesOfParts>
  <Company>fhg-isi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Ablaufschritte einer traditionellen Conjoint-Analyse</dc:title>
  <dc:creator>Martina Menrad</dc:creator>
  <cp:lastModifiedBy>Katja Trescher</cp:lastModifiedBy>
  <cp:revision>642</cp:revision>
  <cp:lastPrinted>2012-08-30T09:01:19Z</cp:lastPrinted>
  <dcterms:created xsi:type="dcterms:W3CDTF">2003-01-07T08:59:33Z</dcterms:created>
  <dcterms:modified xsi:type="dcterms:W3CDTF">2013-04-03T09:37:29Z</dcterms:modified>
</cp:coreProperties>
</file>